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2E"/>
    <a:srgbClr val="502D7F"/>
    <a:srgbClr val="333333"/>
    <a:srgbClr val="FFCC18"/>
    <a:srgbClr val="690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59" autoAdjust="0"/>
    <p:restoredTop sz="94139" autoAdjust="0"/>
  </p:normalViewPr>
  <p:slideViewPr>
    <p:cSldViewPr>
      <p:cViewPr>
        <p:scale>
          <a:sx n="60" d="100"/>
          <a:sy n="60" d="100"/>
        </p:scale>
        <p:origin x="144" y="14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5769"/>
            <a:ext cx="37306250" cy="70566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4033"/>
            <a:ext cx="30724475" cy="8411936"/>
          </a:xfrm>
        </p:spPr>
        <p:txBody>
          <a:bodyPr/>
          <a:lstStyle>
            <a:lvl1pPr marL="0" indent="0" algn="ctr">
              <a:buNone/>
              <a:defRPr/>
            </a:lvl1pPr>
            <a:lvl2pPr marL="391866" indent="0" algn="ctr">
              <a:buNone/>
              <a:defRPr/>
            </a:lvl2pPr>
            <a:lvl3pPr marL="783732" indent="0" algn="ctr">
              <a:buNone/>
              <a:defRPr/>
            </a:lvl3pPr>
            <a:lvl4pPr marL="1175598" indent="0" algn="ctr">
              <a:buNone/>
              <a:defRPr/>
            </a:lvl4pPr>
            <a:lvl5pPr marL="1567464" indent="0" algn="ctr">
              <a:buNone/>
              <a:defRPr/>
            </a:lvl5pPr>
            <a:lvl6pPr marL="1959331" indent="0" algn="ctr">
              <a:buNone/>
              <a:defRPr/>
            </a:lvl6pPr>
            <a:lvl7pPr marL="2351197" indent="0" algn="ctr">
              <a:buNone/>
              <a:defRPr/>
            </a:lvl7pPr>
            <a:lvl8pPr marL="2743063" indent="0" algn="ctr">
              <a:buNone/>
              <a:defRPr/>
            </a:lvl8pPr>
            <a:lvl9pPr marL="313492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19969-28E2-44A5-A853-9ED619419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11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0F42-4D17-46DA-BD1B-2429061E8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03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172"/>
            <a:ext cx="9874250" cy="280878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4" y="1317172"/>
            <a:ext cx="29473525" cy="280878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A5B34-6F48-4D25-A9CD-F4ECFCE5AA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60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9C9B-77CE-48B4-B28A-FD5EF2775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06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665"/>
            <a:ext cx="37307838" cy="6536871"/>
          </a:xfrm>
        </p:spPr>
        <p:txBody>
          <a:bodyPr anchor="t"/>
          <a:lstStyle>
            <a:lvl1pPr algn="l">
              <a:defRPr sz="342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764"/>
            <a:ext cx="37307838" cy="7200900"/>
          </a:xfrm>
        </p:spPr>
        <p:txBody>
          <a:bodyPr anchor="b"/>
          <a:lstStyle>
            <a:lvl1pPr marL="0" indent="0">
              <a:buNone/>
              <a:defRPr sz="1714"/>
            </a:lvl1pPr>
            <a:lvl2pPr marL="391866" indent="0">
              <a:buNone/>
              <a:defRPr sz="1543"/>
            </a:lvl2pPr>
            <a:lvl3pPr marL="783732" indent="0">
              <a:buNone/>
              <a:defRPr sz="1371"/>
            </a:lvl3pPr>
            <a:lvl4pPr marL="1175598" indent="0">
              <a:buNone/>
              <a:defRPr sz="1200"/>
            </a:lvl4pPr>
            <a:lvl5pPr marL="1567464" indent="0">
              <a:buNone/>
              <a:defRPr sz="1200"/>
            </a:lvl5pPr>
            <a:lvl6pPr marL="1959331" indent="0">
              <a:buNone/>
              <a:defRPr sz="1200"/>
            </a:lvl6pPr>
            <a:lvl7pPr marL="2351197" indent="0">
              <a:buNone/>
              <a:defRPr sz="1200"/>
            </a:lvl7pPr>
            <a:lvl8pPr marL="2743063" indent="0">
              <a:buNone/>
              <a:defRPr sz="1200"/>
            </a:lvl8pPr>
            <a:lvl9pPr marL="313492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2701-DB6E-458F-8330-4F0C30EDC0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01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4" y="7679872"/>
            <a:ext cx="19673887" cy="21725164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79872"/>
            <a:ext cx="19673888" cy="21725164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6224D-36D6-4F45-BC4D-24940C4142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17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8533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8269"/>
            <a:ext cx="19392900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8269"/>
            <a:ext cx="19400837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400"/>
            <a:ext cx="19400837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05705-DD69-44E0-A8C7-4A6E267F8A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5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3703E-C6F2-4EA9-99C7-52BE10137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33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0E3B2-E9B2-4CD1-A2DA-540293DB5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25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0369"/>
            <a:ext cx="14439900" cy="5577567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0369"/>
            <a:ext cx="24536400" cy="28094667"/>
          </a:xfrm>
        </p:spPr>
        <p:txBody>
          <a:bodyPr/>
          <a:lstStyle>
            <a:lvl1pPr>
              <a:defRPr sz="2743"/>
            </a:lvl1pPr>
            <a:lvl2pPr>
              <a:defRPr sz="2400"/>
            </a:lvl2pPr>
            <a:lvl3pPr>
              <a:defRPr sz="2057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7936"/>
            <a:ext cx="14439900" cy="22517100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78681-8F5A-4039-87B7-2117A3A261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23042336"/>
            <a:ext cx="26335037" cy="2721429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2941865"/>
            <a:ext cx="26335037" cy="19750768"/>
          </a:xfrm>
        </p:spPr>
        <p:txBody>
          <a:bodyPr/>
          <a:lstStyle>
            <a:lvl1pPr marL="0" indent="0">
              <a:buNone/>
              <a:defRPr sz="2743"/>
            </a:lvl1pPr>
            <a:lvl2pPr marL="391866" indent="0">
              <a:buNone/>
              <a:defRPr sz="2400"/>
            </a:lvl2pPr>
            <a:lvl3pPr marL="783732" indent="0">
              <a:buNone/>
              <a:defRPr sz="2057"/>
            </a:lvl3pPr>
            <a:lvl4pPr marL="1175598" indent="0">
              <a:buNone/>
              <a:defRPr sz="1714"/>
            </a:lvl4pPr>
            <a:lvl5pPr marL="1567464" indent="0">
              <a:buNone/>
              <a:defRPr sz="1714"/>
            </a:lvl5pPr>
            <a:lvl6pPr marL="1959331" indent="0">
              <a:buNone/>
              <a:defRPr sz="1714"/>
            </a:lvl6pPr>
            <a:lvl7pPr marL="2351197" indent="0">
              <a:buNone/>
              <a:defRPr sz="1714"/>
            </a:lvl7pPr>
            <a:lvl8pPr marL="2743063" indent="0">
              <a:buNone/>
              <a:defRPr sz="1714"/>
            </a:lvl8pPr>
            <a:lvl9pPr marL="3134929" indent="0">
              <a:buNone/>
              <a:defRPr sz="17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5763765"/>
            <a:ext cx="26335037" cy="3863068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72026-9697-4905-82BA-4DE817F0B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54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0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3246" tIns="251623" rIns="503246" bIns="2516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0325"/>
            <a:ext cx="395001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76763"/>
            <a:ext cx="13896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 smtClean="0"/>
            </a:lvl1pPr>
          </a:lstStyle>
          <a:p>
            <a:pPr>
              <a:defRPr/>
            </a:pPr>
            <a:fld id="{CAE537AD-9BB0-4881-8848-C6BA09023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2pPr>
      <a:lvl3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3pPr>
      <a:lvl4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4pPr>
      <a:lvl5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5pPr>
      <a:lvl6pPr marL="391866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6pPr>
      <a:lvl7pPr marL="783732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7pPr>
      <a:lvl8pPr marL="1175598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8pPr>
      <a:lvl9pPr marL="1567464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9pPr>
    </p:titleStyle>
    <p:bodyStyle>
      <a:lvl1pPr marL="1617663" indent="-1617663" algn="l" defTabSz="4313238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3613" indent="-1346200" algn="l" defTabSz="4313238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391150" indent="-1077913" algn="l" defTabSz="4313238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48563" indent="-1076325" algn="l" defTabSz="431323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02800" indent="-1074738" algn="l" defTabSz="431323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095995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6pPr>
      <a:lvl7pPr marL="10487861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7pPr>
      <a:lvl8pPr marL="10879727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8pPr>
      <a:lvl9pPr marL="11271594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5"/>
          <p:cNvSpPr>
            <a:spLocks noChangeArrowheads="1"/>
          </p:cNvSpPr>
          <p:nvPr/>
        </p:nvSpPr>
        <p:spPr bwMode="auto">
          <a:xfrm>
            <a:off x="12125325" y="5341938"/>
            <a:ext cx="17337088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1" name="Rectangle 36"/>
          <p:cNvSpPr>
            <a:spLocks noChangeArrowheads="1"/>
          </p:cNvSpPr>
          <p:nvPr/>
        </p:nvSpPr>
        <p:spPr bwMode="auto">
          <a:xfrm>
            <a:off x="31094363" y="5337175"/>
            <a:ext cx="11426825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2" name="Rectangle 37"/>
          <p:cNvSpPr>
            <a:spLocks noChangeArrowheads="1"/>
          </p:cNvSpPr>
          <p:nvPr/>
        </p:nvSpPr>
        <p:spPr bwMode="auto">
          <a:xfrm>
            <a:off x="31094363" y="13958888"/>
            <a:ext cx="11426825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3" name="Rectangle 38"/>
          <p:cNvSpPr>
            <a:spLocks noChangeArrowheads="1"/>
          </p:cNvSpPr>
          <p:nvPr/>
        </p:nvSpPr>
        <p:spPr bwMode="auto">
          <a:xfrm>
            <a:off x="31094363" y="22579013"/>
            <a:ext cx="11426825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4" name="Rectangle 41"/>
          <p:cNvSpPr>
            <a:spLocks noChangeArrowheads="1"/>
          </p:cNvSpPr>
          <p:nvPr/>
        </p:nvSpPr>
        <p:spPr bwMode="auto">
          <a:xfrm>
            <a:off x="1109663" y="5337175"/>
            <a:ext cx="9150350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6" name="Rectangle 39"/>
          <p:cNvSpPr>
            <a:spLocks noChangeArrowheads="1"/>
          </p:cNvSpPr>
          <p:nvPr/>
        </p:nvSpPr>
        <p:spPr bwMode="auto">
          <a:xfrm>
            <a:off x="1109663" y="11606213"/>
            <a:ext cx="9150350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914400" y="11528425"/>
            <a:ext cx="91487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INTRODUCTION</a:t>
            </a:r>
            <a:endParaRPr lang="en-US" sz="3257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914400" y="5257800"/>
            <a:ext cx="91487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ABSTRACT</a:t>
            </a:r>
            <a:endParaRPr lang="en-US" sz="3257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11890375" y="5264150"/>
            <a:ext cx="173783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  <a:endParaRPr lang="en-US" sz="3257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0899100" y="5257800"/>
            <a:ext cx="11425238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DISCUSSION</a:t>
            </a:r>
            <a:endParaRPr lang="en-US" sz="3257" dirty="0">
              <a:latin typeface="Times New Roman" pitchFamily="18" charset="0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0899100" y="13879513"/>
            <a:ext cx="11425238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REFERENCES</a:t>
            </a:r>
            <a:endParaRPr lang="en-US" sz="3257" dirty="0">
              <a:latin typeface="Times New Roman" pitchFamily="18" charset="0"/>
            </a:endParaRP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0899100" y="22501225"/>
            <a:ext cx="11425238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ACKNOWLEDGEMENTS</a:t>
            </a:r>
            <a:endParaRPr lang="en-US" sz="3257" dirty="0">
              <a:latin typeface="Times New Roman" pitchFamily="18" charset="0"/>
            </a:endParaRPr>
          </a:p>
        </p:txBody>
      </p:sp>
      <p:sp>
        <p:nvSpPr>
          <p:cNvPr id="2067" name="Rectangle 57"/>
          <p:cNvSpPr>
            <a:spLocks noChangeArrowheads="1"/>
          </p:cNvSpPr>
          <p:nvPr/>
        </p:nvSpPr>
        <p:spPr bwMode="auto">
          <a:xfrm>
            <a:off x="457200" y="681038"/>
            <a:ext cx="42748200" cy="389096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68" name="Text Box 58"/>
          <p:cNvSpPr txBox="1">
            <a:spLocks noChangeArrowheads="1"/>
          </p:cNvSpPr>
          <p:nvPr/>
        </p:nvSpPr>
        <p:spPr bwMode="auto">
          <a:xfrm>
            <a:off x="10858500" y="1371600"/>
            <a:ext cx="21945600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750" tIns="61875" rIns="123750" bIns="61875"/>
          <a:lstStyle>
            <a:lvl1pPr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defRPr/>
            </a:pPr>
            <a:r>
              <a:rPr lang="en-US" altLang="en-US" sz="7542" b="1" dirty="0">
                <a:solidFill>
                  <a:srgbClr val="FFC82E"/>
                </a:solidFill>
              </a:rPr>
              <a:t>Title</a:t>
            </a:r>
          </a:p>
          <a:p>
            <a:pPr algn="ctr">
              <a:spcBef>
                <a:spcPct val="30000"/>
              </a:spcBef>
              <a:defRPr/>
            </a:pPr>
            <a:r>
              <a:rPr lang="en-US" altLang="en-US" sz="5400" b="1" dirty="0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069" name="Rectangle 59"/>
          <p:cNvSpPr>
            <a:spLocks noChangeArrowheads="1"/>
          </p:cNvSpPr>
          <p:nvPr/>
        </p:nvSpPr>
        <p:spPr bwMode="auto">
          <a:xfrm>
            <a:off x="36804600" y="1600200"/>
            <a:ext cx="5813425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750" tIns="61875" rIns="123750" bIns="61875"/>
          <a:lstStyle>
            <a:lvl1pPr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Your Name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Your Department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East Carolina University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Greenville, North Carolina 27858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Your email address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endParaRPr lang="en-US" altLang="en-US" sz="3771" b="1" dirty="0">
              <a:solidFill>
                <a:schemeClr val="bg1"/>
              </a:solidFill>
            </a:endParaRPr>
          </a:p>
          <a:p>
            <a:pPr algn="r">
              <a:spcBef>
                <a:spcPct val="50000"/>
              </a:spcBef>
              <a:defRPr/>
            </a:pPr>
            <a:endParaRPr lang="en-US" altLang="en-US" sz="3257" dirty="0">
              <a:latin typeface="Times New Roman" panose="02020603050405020304" pitchFamily="18" charset="0"/>
            </a:endParaRPr>
          </a:p>
        </p:txBody>
      </p:sp>
      <p:sp>
        <p:nvSpPr>
          <p:cNvPr id="2071" name="Rectangle 63"/>
          <p:cNvSpPr>
            <a:spLocks noChangeArrowheads="1"/>
          </p:cNvSpPr>
          <p:nvPr/>
        </p:nvSpPr>
        <p:spPr bwMode="auto">
          <a:xfrm>
            <a:off x="1109663" y="22579013"/>
            <a:ext cx="9150350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914400" y="22501225"/>
            <a:ext cx="91487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MATERIALS &amp; METHODS</a:t>
            </a:r>
            <a:endParaRPr lang="en-US" sz="3257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629400"/>
            <a:ext cx="9372600" cy="3871913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8195" y="12727781"/>
            <a:ext cx="9372600" cy="8532019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400" y="23774400"/>
            <a:ext cx="9372600" cy="6172200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887199" y="6629400"/>
            <a:ext cx="17605375" cy="15949613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861000" y="6629400"/>
            <a:ext cx="11660188" cy="6098381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861000" y="15330487"/>
            <a:ext cx="11660188" cy="6588126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860999" y="23788687"/>
            <a:ext cx="11757025" cy="5700713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779A7CA-134C-6D48-8D30-4AC40380A9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19" y="792984"/>
            <a:ext cx="7735781" cy="36271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503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503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47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East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EltonC</dc:creator>
  <cp:lastModifiedBy>Martin, Kristen Leigh</cp:lastModifiedBy>
  <cp:revision>34</cp:revision>
  <dcterms:created xsi:type="dcterms:W3CDTF">2005-01-10T15:51:10Z</dcterms:created>
  <dcterms:modified xsi:type="dcterms:W3CDTF">2021-02-10T16:19:13Z</dcterms:modified>
</cp:coreProperties>
</file>